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3112" y="116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2246869" y="15020861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4—figure supplement 8—source data 1. PowerPoint file containing original western blots for Figure 4—figure supplement 8, indicating the relevant bands and treatments.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070862A-164A-4C99-950B-419D797FD6CC}"/>
              </a:ext>
            </a:extLst>
          </p:cNvPr>
          <p:cNvGrpSpPr/>
          <p:nvPr/>
        </p:nvGrpSpPr>
        <p:grpSpPr>
          <a:xfrm>
            <a:off x="4208275" y="1842249"/>
            <a:ext cx="7873604" cy="2079820"/>
            <a:chOff x="4251818" y="1603611"/>
            <a:chExt cx="6057143" cy="16000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DC91823-00FA-4702-B2E2-AF916D4458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51818" y="1603611"/>
              <a:ext cx="6057143" cy="1571429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A068EA06-B1F8-4F0D-9FA1-BABCD4EB99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51818" y="1603611"/>
              <a:ext cx="685714" cy="1600000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5526C7C-4913-4489-9101-77901CC43DB4}"/>
              </a:ext>
            </a:extLst>
          </p:cNvPr>
          <p:cNvGrpSpPr/>
          <p:nvPr/>
        </p:nvGrpSpPr>
        <p:grpSpPr>
          <a:xfrm>
            <a:off x="4062322" y="5262453"/>
            <a:ext cx="7698743" cy="4963811"/>
            <a:chOff x="4366103" y="3668560"/>
            <a:chExt cx="6171429" cy="3323401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F8A56B0-FC93-4583-AC8C-A9D0521406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37532" y="3668560"/>
              <a:ext cx="5600000" cy="3000000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5FFC3315-1E90-4234-B849-498D664489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66103" y="3763390"/>
              <a:ext cx="571429" cy="3228571"/>
            </a:xfrm>
            <a:prstGeom prst="rect">
              <a:avLst/>
            </a:prstGeom>
          </p:spPr>
        </p:pic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7E2C2D3E-D7A6-4644-9D62-53885FF870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10974" y="10688562"/>
            <a:ext cx="7914286" cy="411428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F128BBB4-C1F8-4823-94CF-02E0791AA4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99626" y="566723"/>
            <a:ext cx="7016890" cy="1043051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9C3AABCF-7EB9-451D-80E6-CFA3802A0595}"/>
              </a:ext>
            </a:extLst>
          </p:cNvPr>
          <p:cNvSpPr txBox="1"/>
          <p:nvPr/>
        </p:nvSpPr>
        <p:spPr>
          <a:xfrm>
            <a:off x="2608904" y="2620549"/>
            <a:ext cx="11248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myc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269816B-ADCC-4C1C-B066-7A07AAE8EA70}"/>
              </a:ext>
            </a:extLst>
          </p:cNvPr>
          <p:cNvSpPr txBox="1"/>
          <p:nvPr/>
        </p:nvSpPr>
        <p:spPr>
          <a:xfrm>
            <a:off x="2534066" y="6457006"/>
            <a:ext cx="11248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flag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C0F349E-30E3-4F46-8691-9E1CA6E29770}"/>
              </a:ext>
            </a:extLst>
          </p:cNvPr>
          <p:cNvSpPr txBox="1"/>
          <p:nvPr/>
        </p:nvSpPr>
        <p:spPr>
          <a:xfrm>
            <a:off x="2925839" y="12370691"/>
            <a:ext cx="11248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 err="1">
                <a:latin typeface="Arial" panose="020B0604020202020204" pitchFamily="34" charset="0"/>
                <a:cs typeface="Arial" panose="020B0604020202020204" pitchFamily="34" charset="0"/>
              </a:rPr>
              <a:t>RbCL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9CA33E3-536D-49A1-A938-9F133013E858}"/>
              </a:ext>
            </a:extLst>
          </p:cNvPr>
          <p:cNvSpPr/>
          <p:nvPr/>
        </p:nvSpPr>
        <p:spPr>
          <a:xfrm>
            <a:off x="5099626" y="2707081"/>
            <a:ext cx="6921677" cy="971002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A429BBD-0D39-4AFF-9EC3-E20AA9A3D69E}"/>
              </a:ext>
            </a:extLst>
          </p:cNvPr>
          <p:cNvSpPr/>
          <p:nvPr/>
        </p:nvSpPr>
        <p:spPr>
          <a:xfrm>
            <a:off x="5067516" y="6160593"/>
            <a:ext cx="6921677" cy="1498409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1ECC599-13EA-404D-BD97-47F85A39CAE4}"/>
              </a:ext>
            </a:extLst>
          </p:cNvPr>
          <p:cNvSpPr/>
          <p:nvPr/>
        </p:nvSpPr>
        <p:spPr>
          <a:xfrm>
            <a:off x="5144151" y="11638237"/>
            <a:ext cx="7046472" cy="971002"/>
          </a:xfrm>
          <a:prstGeom prst="rect">
            <a:avLst/>
          </a:prstGeom>
          <a:noFill/>
          <a:ln w="730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1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4B8C6404-6023-4816-BDFB-0E0CE43B99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40194" y="4293529"/>
            <a:ext cx="7016890" cy="1043051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407DBE4-BBE5-439B-BAB4-EC43CE2CC4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8040" y="9754707"/>
            <a:ext cx="7016890" cy="1043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35</Words>
  <Application>Microsoft Office PowerPoint</Application>
  <PresentationFormat>自定义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5</cp:revision>
  <dcterms:created xsi:type="dcterms:W3CDTF">2026-03-26T06:05:32Z</dcterms:created>
  <dcterms:modified xsi:type="dcterms:W3CDTF">2026-03-26T07:20:26Z</dcterms:modified>
</cp:coreProperties>
</file>